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B0F93-8A5A-6A6F-CF85-CF0EF5C8C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A8DD46-571C-C2D2-964A-E3453E524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5CC386-5216-9FBA-C2D0-6D88D55E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455060-7FC6-8564-F0FF-D4DC2214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012E27-F14A-A579-66D1-DB4CBBE7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27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110E4-1B84-2421-4822-A39A4EAE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37A6F8-FC11-4CC5-0F26-3160D18A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2B8138-0D58-0CC0-9CD7-04C988CE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DBF01B-04BA-E47A-185F-59BF7FA6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1F937D-C144-0803-EA39-187D275F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57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F5A247-AF1F-EB22-ED3F-ABF107D5A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931209-1501-20EA-9EE2-1F2931BBA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EC7C82-8140-6454-99F2-AFE2F6A0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58F641-85AC-BF1C-6494-6CD97717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BC748-ABF6-BBA6-81DB-8B1BF8B9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ECBBB-5D81-B559-459C-F5EEEA53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482E25-35EE-8861-FFCE-F1B3783F1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788796-1A2F-EEEF-BA92-DB0E2472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E8A5F5-8676-A5B5-E890-E10ED39C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78B5F-831D-2FCF-F374-47983D6F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9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13600-2D81-5E42-9D19-C4EDAAE9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5D2AC7-8DA3-4128-510D-D8BEF1DCA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26EE92-97B5-CB39-CA14-4C5622A9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D1A541-183B-7361-9E75-4CF1567F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6CB298-F1B4-427E-F574-B388E8BE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1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031DF-5FAA-D6FF-1C83-B1DB084C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ED0D71-C780-BD41-E393-7903A66F5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762EFE-41B9-95C8-2E99-D6D78CA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D7C9E7-2B54-7D79-4530-E5F52F27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83EF75-8F7A-5FBE-7DA7-0E447C59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191988-AFA7-83DC-1EA6-B652265F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07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5A822-C3A6-56CD-72E1-86AF694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E2562E-5442-B934-1CA9-2C01B9846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E73691-6B0B-2AFD-7E1A-33EF5DC2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327DA5-37F5-1BD7-1ECB-405EE579F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495512-2509-990D-F8DB-477E98526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E0DDA8-17E6-8656-EE35-73027335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207E3B-CBDE-820A-5510-0DA961E6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3AF4F3-1D60-4C3B-EF9D-7E877976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1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68A7E-BCB1-D6B7-6D2C-99334E7E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2C6A41-A57B-F352-5A34-94CCDF42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B325EA-E512-1E53-F1BA-BFF16B83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4E184A-41B0-6DD5-2522-7463C4A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74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88EC6B-0BDD-B4FE-5181-C975DEC5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8062D-0139-D0E5-B98C-60413D21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95C3CB-8DCD-54E4-6BB5-D761687B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19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252CD-F734-E200-A710-EE52B244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87A21C-A58E-EF55-C5F0-1642D44A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F35B12-B2EF-84CF-964C-7BBB72C56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39BC0D-2308-9399-8CC3-5ACEF7FC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CDD8C9-342F-9460-57EE-63860CC3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D8BF9C-7DCC-D8DD-47A5-4EDD9E1F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6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6727D-8976-6D9C-1250-2A0B37F7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C8A5CF-352C-4921-414F-232FCC55C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90E3B8-11D8-BAC3-5CAC-FC39E4E6F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31DA28-361E-70D2-44C4-1C6C1829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DDE577-8216-ACA0-1E58-73386D2F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8CE40E-0E0F-F128-49B8-C1F35C2B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60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35C1BC-3472-1BD7-6832-2FB905BD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467C07-2235-4102-CAF6-C933319C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582BD4-AE29-5E68-21BE-D43492CCE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4B59D0-DE8B-4792-AE76-EA3A7C5D898D}" type="datetimeFigureOut">
              <a:rPr lang="de-DE" smtClean="0"/>
              <a:t>20.10.2024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28F09-8EE5-587E-77A1-EF2FE47D5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08675-5004-DC7C-7D5E-907DEA00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A66DE-42CD-40EC-949B-41E8FE5F4D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4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157576-06B6-7967-FE5F-23865EF4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0038"/>
            <a:ext cx="12215728" cy="7142672"/>
          </a:xfrm>
          <a:prstGeom prst="rect">
            <a:avLst/>
          </a:prstGeom>
        </p:spPr>
      </p:pic>
      <p:pic>
        <p:nvPicPr>
          <p:cNvPr id="7" name="Grafik 6" descr="Ein Bild, das Grafiken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ED6680F3-33FF-5CBB-C046-3B4024306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86" y="-77851"/>
            <a:ext cx="2179516" cy="13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1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Schepperle</dc:creator>
  <cp:lastModifiedBy>Christian Schepperle</cp:lastModifiedBy>
  <cp:revision>1</cp:revision>
  <dcterms:created xsi:type="dcterms:W3CDTF">2024-10-20T12:52:39Z</dcterms:created>
  <dcterms:modified xsi:type="dcterms:W3CDTF">2024-10-20T13:16:29Z</dcterms:modified>
</cp:coreProperties>
</file>